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-420" y="-108"/>
      </p:cViewPr>
      <p:guideLst>
        <p:guide orient="horz" pos="2160"/>
        <p:guide pos="66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C34D1-7422-43FB-AA58-8DC03CF16BDC}" type="datetimeFigureOut">
              <a:rPr lang="de-DE" smtClean="0"/>
              <a:t>18.05.2016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7D296-456C-4C38-B8E7-9320806C75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8157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C34D1-7422-43FB-AA58-8DC03CF16BDC}" type="datetimeFigureOut">
              <a:rPr lang="de-DE" smtClean="0"/>
              <a:t>18.05.2016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7D296-456C-4C38-B8E7-9320806C75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9390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C34D1-7422-43FB-AA58-8DC03CF16BDC}" type="datetimeFigureOut">
              <a:rPr lang="de-DE" smtClean="0"/>
              <a:t>18.05.2016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7D296-456C-4C38-B8E7-9320806C75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3746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C34D1-7422-43FB-AA58-8DC03CF16BDC}" type="datetimeFigureOut">
              <a:rPr lang="de-DE" smtClean="0"/>
              <a:t>18.05.2016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7D296-456C-4C38-B8E7-9320806C75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443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C34D1-7422-43FB-AA58-8DC03CF16BDC}" type="datetimeFigureOut">
              <a:rPr lang="de-DE" smtClean="0"/>
              <a:t>18.05.2016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7D296-456C-4C38-B8E7-9320806C75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1395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C34D1-7422-43FB-AA58-8DC03CF16BDC}" type="datetimeFigureOut">
              <a:rPr lang="de-DE" smtClean="0"/>
              <a:t>18.05.2016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7D296-456C-4C38-B8E7-9320806C75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2196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C34D1-7422-43FB-AA58-8DC03CF16BDC}" type="datetimeFigureOut">
              <a:rPr lang="de-DE" smtClean="0"/>
              <a:t>18.05.2016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7D296-456C-4C38-B8E7-9320806C75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66084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C34D1-7422-43FB-AA58-8DC03CF16BDC}" type="datetimeFigureOut">
              <a:rPr lang="de-DE" smtClean="0"/>
              <a:t>18.05.2016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7D296-456C-4C38-B8E7-9320806C75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7247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C34D1-7422-43FB-AA58-8DC03CF16BDC}" type="datetimeFigureOut">
              <a:rPr lang="de-DE" smtClean="0"/>
              <a:t>18.05.2016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7D296-456C-4C38-B8E7-9320806C75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2858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C34D1-7422-43FB-AA58-8DC03CF16BDC}" type="datetimeFigureOut">
              <a:rPr lang="de-DE" smtClean="0"/>
              <a:t>18.05.2016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7D296-456C-4C38-B8E7-9320806C75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60215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C34D1-7422-43FB-AA58-8DC03CF16BDC}" type="datetimeFigureOut">
              <a:rPr lang="de-DE" smtClean="0"/>
              <a:t>18.05.2016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7D296-456C-4C38-B8E7-9320806C75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4855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EC34D1-7422-43FB-AA58-8DC03CF16BDC}" type="datetimeFigureOut">
              <a:rPr lang="de-DE" smtClean="0"/>
              <a:t>18.05.2016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57D296-456C-4C38-B8E7-9320806C75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7011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9268059"/>
              </p:ext>
            </p:extLst>
          </p:nvPr>
        </p:nvGraphicFramePr>
        <p:xfrm>
          <a:off x="2915816" y="1350580"/>
          <a:ext cx="5400600" cy="3200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551812">
                <a:tc>
                  <a:txBody>
                    <a:bodyPr/>
                    <a:lstStyle/>
                    <a:p>
                      <a:endParaRPr lang="de-DE" dirty="0"/>
                    </a:p>
                    <a:p>
                      <a:endParaRPr lang="de-DE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51812">
                <a:tc>
                  <a:txBody>
                    <a:bodyPr/>
                    <a:lstStyle/>
                    <a:p>
                      <a:endParaRPr lang="de-DE" dirty="0"/>
                    </a:p>
                    <a:p>
                      <a:endParaRPr lang="de-DE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51812">
                <a:tc>
                  <a:txBody>
                    <a:bodyPr/>
                    <a:lstStyle/>
                    <a:p>
                      <a:endParaRPr lang="de-DE" dirty="0"/>
                    </a:p>
                    <a:p>
                      <a:endParaRPr lang="de-DE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51812">
                <a:tc>
                  <a:txBody>
                    <a:bodyPr/>
                    <a:lstStyle/>
                    <a:p>
                      <a:endParaRPr lang="de-DE" dirty="0"/>
                    </a:p>
                    <a:p>
                      <a:endParaRPr lang="de-DE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51812">
                <a:tc>
                  <a:txBody>
                    <a:bodyPr/>
                    <a:lstStyle/>
                    <a:p>
                      <a:endParaRPr lang="de-DE" dirty="0"/>
                    </a:p>
                    <a:p>
                      <a:endParaRPr lang="de-DE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8137003"/>
              </p:ext>
            </p:extLst>
          </p:nvPr>
        </p:nvGraphicFramePr>
        <p:xfrm>
          <a:off x="2915816" y="4653656"/>
          <a:ext cx="547260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518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7518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7518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7518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7187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fast 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sehr selten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gelegentlich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häufig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sehr häufig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2935745"/>
              </p:ext>
            </p:extLst>
          </p:nvPr>
        </p:nvGraphicFramePr>
        <p:xfrm>
          <a:off x="2915816" y="5085704"/>
          <a:ext cx="547261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452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6571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5213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0587501"/>
              </p:ext>
            </p:extLst>
          </p:nvPr>
        </p:nvGraphicFramePr>
        <p:xfrm>
          <a:off x="1619672" y="1350580"/>
          <a:ext cx="1103784" cy="31683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0378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680228">
                <a:tc>
                  <a:txBody>
                    <a:bodyPr/>
                    <a:lstStyle/>
                    <a:p>
                      <a:pPr algn="ctr"/>
                      <a:r>
                        <a:rPr lang="de-D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sehr</a:t>
                      </a:r>
                      <a:r>
                        <a:rPr lang="de-DE" sz="12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schwer-wiegend</a:t>
                      </a:r>
                      <a:endParaRPr lang="de-DE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02632">
                <a:tc>
                  <a:txBody>
                    <a:bodyPr/>
                    <a:lstStyle/>
                    <a:p>
                      <a:pPr algn="ctr"/>
                      <a:r>
                        <a:rPr lang="de-DE" sz="1200" kern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schwer-wiegend</a:t>
                      </a:r>
                      <a:endParaRPr lang="de-DE" sz="1200" b="1" kern="1200" dirty="0">
                        <a:solidFill>
                          <a:schemeClr val="lt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80228">
                <a:tc>
                  <a:txBody>
                    <a:bodyPr/>
                    <a:lstStyle/>
                    <a:p>
                      <a:pPr algn="ctr"/>
                      <a:endParaRPr lang="de-DE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mittelschwer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02632">
                <a:tc>
                  <a:txBody>
                    <a:bodyPr/>
                    <a:lstStyle/>
                    <a:p>
                      <a:pPr algn="ctr"/>
                      <a:endParaRPr lang="de-DE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leicht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02632">
                <a:tc>
                  <a:txBody>
                    <a:bodyPr/>
                    <a:lstStyle/>
                    <a:p>
                      <a:pPr algn="ctr"/>
                      <a:endParaRPr lang="de-DE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fast keine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graphicFrame>
        <p:nvGraphicFramePr>
          <p:cNvPr id="8" name="Tabel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2130655"/>
              </p:ext>
            </p:extLst>
          </p:nvPr>
        </p:nvGraphicFramePr>
        <p:xfrm>
          <a:off x="1043608" y="1350580"/>
          <a:ext cx="504056" cy="31683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40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de-DE" sz="14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9" name="Textfeld 8"/>
          <p:cNvSpPr txBox="1"/>
          <p:nvPr/>
        </p:nvSpPr>
        <p:spPr>
          <a:xfrm>
            <a:off x="4067944" y="5479528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dirty="0"/>
              <a:t>Eintrittswahrscheinlichkeit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1043608" y="4590940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Auswirkung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958938" y="566670"/>
            <a:ext cx="96964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>
                <a:latin typeface="Arial" panose="020B0604020202020204" pitchFamily="34" charset="0"/>
                <a:cs typeface="Arial" panose="020B0604020202020204" pitchFamily="34" charset="0"/>
              </a:rPr>
              <a:t>Qualitätsmanager </a:t>
            </a:r>
            <a:r>
              <a:rPr lang="de-DE" sz="1400" b="1">
                <a:latin typeface="Arial" panose="020B0604020202020204" pitchFamily="34" charset="0"/>
                <a:cs typeface="Arial" panose="020B0604020202020204" pitchFamily="34" charset="0"/>
              </a:rPr>
              <a:t>AKTUELL </a:t>
            </a:r>
            <a:r>
              <a:rPr lang="de-DE" sz="1400" b="1" smtClean="0">
                <a:latin typeface="Arial" panose="020B0604020202020204" pitchFamily="34" charset="0"/>
                <a:cs typeface="Arial" panose="020B0604020202020204" pitchFamily="34" charset="0"/>
              </a:rPr>
              <a:t>Ausgabe </a:t>
            </a:r>
            <a:r>
              <a:rPr lang="de-DE" sz="1400" b="1" smtClean="0">
                <a:latin typeface="Arial" panose="020B0604020202020204" pitchFamily="34" charset="0"/>
                <a:cs typeface="Arial" panose="020B0604020202020204" pitchFamily="34" charset="0"/>
              </a:rPr>
              <a:t>08/2016 Risiko-Farbmatrix, S</a:t>
            </a:r>
            <a:r>
              <a:rPr lang="de-DE" sz="1400" b="1" smtClean="0">
                <a:latin typeface="Arial" panose="020B0604020202020204" pitchFamily="34" charset="0"/>
                <a:cs typeface="Arial" panose="020B0604020202020204" pitchFamily="34" charset="0"/>
              </a:rPr>
              <a:t>eite</a:t>
            </a:r>
            <a:r>
              <a:rPr lang="de-DE" sz="1400" b="1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b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de-DE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dirty="0"/>
          </a:p>
        </p:txBody>
      </p:sp>
      <p:sp>
        <p:nvSpPr>
          <p:cNvPr id="3" name="Textfeld 2"/>
          <p:cNvSpPr txBox="1"/>
          <p:nvPr/>
        </p:nvSpPr>
        <p:spPr>
          <a:xfrm>
            <a:off x="958249" y="6534636"/>
            <a:ext cx="68090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© WEKA Media GmbH &amp; Co. KG</a:t>
            </a:r>
            <a:endParaRPr lang="de-DE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7513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</Words>
  <Application>Microsoft Office PowerPoint</Application>
  <PresentationFormat>Benutzerdefiniert</PresentationFormat>
  <Paragraphs>27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Office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Stefanie Gertz</dc:creator>
  <cp:lastModifiedBy>Le Claire, Christine</cp:lastModifiedBy>
  <cp:revision>4</cp:revision>
  <dcterms:created xsi:type="dcterms:W3CDTF">2016-04-17T09:46:02Z</dcterms:created>
  <dcterms:modified xsi:type="dcterms:W3CDTF">2016-05-18T11:51:51Z</dcterms:modified>
</cp:coreProperties>
</file>