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2" pos="46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5A7"/>
    <a:srgbClr val="EC5A5C"/>
    <a:srgbClr val="FF9B9B"/>
    <a:srgbClr val="7DFFB8"/>
    <a:srgbClr val="FF7575"/>
    <a:srgbClr val="5BF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416" autoAdjust="0"/>
    <p:restoredTop sz="96120" autoAdjust="0"/>
  </p:normalViewPr>
  <p:slideViewPr>
    <p:cSldViewPr>
      <p:cViewPr varScale="1">
        <p:scale>
          <a:sx n="110" d="100"/>
          <a:sy n="110" d="100"/>
        </p:scale>
        <p:origin x="2346" y="108"/>
      </p:cViewPr>
      <p:guideLst>
        <p:guide orient="horz" pos="3884"/>
        <p:guide pos="46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71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96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584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034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67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168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93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06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90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83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35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07F12-8B40-45CA-89FB-6391E3DFEA41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86156-4D8F-41BB-8259-95B2F7EC0B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02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EEB89C44-CDC1-2640-75BA-C1F295FE7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243106"/>
              </p:ext>
            </p:extLst>
          </p:nvPr>
        </p:nvGraphicFramePr>
        <p:xfrm>
          <a:off x="1644352" y="684067"/>
          <a:ext cx="5663950" cy="446449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32790">
                  <a:extLst>
                    <a:ext uri="{9D8B030D-6E8A-4147-A177-3AD203B41FA5}">
                      <a16:colId xmlns:a16="http://schemas.microsoft.com/office/drawing/2014/main" val="2035593791"/>
                    </a:ext>
                  </a:extLst>
                </a:gridCol>
                <a:gridCol w="1132790">
                  <a:extLst>
                    <a:ext uri="{9D8B030D-6E8A-4147-A177-3AD203B41FA5}">
                      <a16:colId xmlns:a16="http://schemas.microsoft.com/office/drawing/2014/main" val="2083535405"/>
                    </a:ext>
                  </a:extLst>
                </a:gridCol>
                <a:gridCol w="1132790">
                  <a:extLst>
                    <a:ext uri="{9D8B030D-6E8A-4147-A177-3AD203B41FA5}">
                      <a16:colId xmlns:a16="http://schemas.microsoft.com/office/drawing/2014/main" val="2324010070"/>
                    </a:ext>
                  </a:extLst>
                </a:gridCol>
                <a:gridCol w="1132790">
                  <a:extLst>
                    <a:ext uri="{9D8B030D-6E8A-4147-A177-3AD203B41FA5}">
                      <a16:colId xmlns:a16="http://schemas.microsoft.com/office/drawing/2014/main" val="4291226834"/>
                    </a:ext>
                  </a:extLst>
                </a:gridCol>
                <a:gridCol w="1132790">
                  <a:extLst>
                    <a:ext uri="{9D8B030D-6E8A-4147-A177-3AD203B41FA5}">
                      <a16:colId xmlns:a16="http://schemas.microsoft.com/office/drawing/2014/main" val="3008275295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5A7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5A7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5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39930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5A7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5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87581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5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343520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318105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472156"/>
                  </a:ext>
                </a:extLst>
              </a:tr>
            </a:tbl>
          </a:graphicData>
        </a:graphic>
      </p:graphicFrame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199871A0-17E0-457D-03F9-66D1444B70A5}"/>
              </a:ext>
            </a:extLst>
          </p:cNvPr>
          <p:cNvCxnSpPr>
            <a:cxnSpLocks/>
          </p:cNvCxnSpPr>
          <p:nvPr/>
        </p:nvCxnSpPr>
        <p:spPr>
          <a:xfrm>
            <a:off x="1644352" y="5148562"/>
            <a:ext cx="5879976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3927E06D-C82F-CE20-3AE7-E45C5F6C4322}"/>
              </a:ext>
            </a:extLst>
          </p:cNvPr>
          <p:cNvCxnSpPr/>
          <p:nvPr/>
        </p:nvCxnSpPr>
        <p:spPr>
          <a:xfrm flipV="1">
            <a:off x="1644352" y="468043"/>
            <a:ext cx="0" cy="4680519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BA89E77E-AC57-0730-3826-67779E91B729}"/>
              </a:ext>
            </a:extLst>
          </p:cNvPr>
          <p:cNvSpPr txBox="1"/>
          <p:nvPr/>
        </p:nvSpPr>
        <p:spPr>
          <a:xfrm>
            <a:off x="573460" y="170710"/>
            <a:ext cx="2486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Eintrittswahrscheinlichkeit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4274FF9-1949-2972-4590-1679E03B3747}"/>
              </a:ext>
            </a:extLst>
          </p:cNvPr>
          <p:cNvSpPr txBox="1"/>
          <p:nvPr/>
        </p:nvSpPr>
        <p:spPr>
          <a:xfrm>
            <a:off x="7236296" y="4994674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Schadensausmaß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EEEEA7E-85EB-D941-6FBE-D552B7F9EF5B}"/>
              </a:ext>
            </a:extLst>
          </p:cNvPr>
          <p:cNvSpPr txBox="1"/>
          <p:nvPr/>
        </p:nvSpPr>
        <p:spPr>
          <a:xfrm>
            <a:off x="-515888" y="1042863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sehr</a:t>
            </a:r>
            <a:r>
              <a:rPr lang="de-DE" sz="1100" dirty="0"/>
              <a:t>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wahrscheinlich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271BFEB-0AE1-A708-5338-F3DB3D7029F9}"/>
              </a:ext>
            </a:extLst>
          </p:cNvPr>
          <p:cNvSpPr txBox="1"/>
          <p:nvPr/>
        </p:nvSpPr>
        <p:spPr>
          <a:xfrm>
            <a:off x="-515888" y="1942049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wahrscheinlich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50397B0-7F05-EA97-65FC-A2739E1690CF}"/>
              </a:ext>
            </a:extLst>
          </p:cNvPr>
          <p:cNvSpPr txBox="1"/>
          <p:nvPr/>
        </p:nvSpPr>
        <p:spPr>
          <a:xfrm>
            <a:off x="-515888" y="2841235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möglich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F00214F-1E1E-C415-983F-B224A114B072}"/>
              </a:ext>
            </a:extLst>
          </p:cNvPr>
          <p:cNvSpPr txBox="1"/>
          <p:nvPr/>
        </p:nvSpPr>
        <p:spPr>
          <a:xfrm>
            <a:off x="-515888" y="3740421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unwahrscheinlich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9298FAE-7688-8AE9-2C68-294D08CFD79E}"/>
              </a:ext>
            </a:extLst>
          </p:cNvPr>
          <p:cNvSpPr txBox="1"/>
          <p:nvPr/>
        </p:nvSpPr>
        <p:spPr>
          <a:xfrm>
            <a:off x="-515888" y="4639607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unmöglich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BAAA473-9D46-D47B-F0C8-6F9CFFEAA6F3}"/>
              </a:ext>
            </a:extLst>
          </p:cNvPr>
          <p:cNvSpPr txBox="1"/>
          <p:nvPr/>
        </p:nvSpPr>
        <p:spPr>
          <a:xfrm>
            <a:off x="1653233" y="5200825"/>
            <a:ext cx="111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niedrig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075C30A-E864-37D5-6A81-D792B910284E}"/>
              </a:ext>
            </a:extLst>
          </p:cNvPr>
          <p:cNvSpPr txBox="1"/>
          <p:nvPr/>
        </p:nvSpPr>
        <p:spPr>
          <a:xfrm>
            <a:off x="2769233" y="5200825"/>
            <a:ext cx="111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mittel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390753A-C31A-85EE-A1B7-7A8FDC3289AF}"/>
              </a:ext>
            </a:extLst>
          </p:cNvPr>
          <p:cNvSpPr txBox="1"/>
          <p:nvPr/>
        </p:nvSpPr>
        <p:spPr>
          <a:xfrm>
            <a:off x="3886764" y="5200825"/>
            <a:ext cx="111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hoch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0629D0B-FB1F-C523-C746-693C68BBAEEC}"/>
              </a:ext>
            </a:extLst>
          </p:cNvPr>
          <p:cNvSpPr txBox="1"/>
          <p:nvPr/>
        </p:nvSpPr>
        <p:spPr>
          <a:xfrm>
            <a:off x="5076056" y="5200825"/>
            <a:ext cx="111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sehr hoch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E0C53E4-622F-8FBF-3CA9-85B8D9E5BA7C}"/>
              </a:ext>
            </a:extLst>
          </p:cNvPr>
          <p:cNvSpPr txBox="1"/>
          <p:nvPr/>
        </p:nvSpPr>
        <p:spPr>
          <a:xfrm>
            <a:off x="6192302" y="5200825"/>
            <a:ext cx="111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kritisch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92DC884-F34A-E0E8-9BE8-004F2BA80CFB}"/>
              </a:ext>
            </a:extLst>
          </p:cNvPr>
          <p:cNvSpPr txBox="1"/>
          <p:nvPr/>
        </p:nvSpPr>
        <p:spPr>
          <a:xfrm>
            <a:off x="5796127" y="5892951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4A7B013A-7B61-A783-BB9F-1015B6BECDA4}"/>
              </a:ext>
            </a:extLst>
          </p:cNvPr>
          <p:cNvGrpSpPr/>
          <p:nvPr/>
        </p:nvGrpSpPr>
        <p:grpSpPr>
          <a:xfrm>
            <a:off x="1745298" y="5697856"/>
            <a:ext cx="5528946" cy="823548"/>
            <a:chOff x="195173" y="5837200"/>
            <a:chExt cx="5528946" cy="823548"/>
          </a:xfrm>
        </p:grpSpPr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E8995064-BD61-9F19-C6C1-1F2608C47685}"/>
                </a:ext>
              </a:extLst>
            </p:cNvPr>
            <p:cNvSpPr/>
            <p:nvPr/>
          </p:nvSpPr>
          <p:spPr>
            <a:xfrm>
              <a:off x="213429" y="5837200"/>
              <a:ext cx="360031" cy="30777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5238F069-1574-6BE8-3B8C-ADD48570713D}"/>
                </a:ext>
              </a:extLst>
            </p:cNvPr>
            <p:cNvSpPr txBox="1"/>
            <p:nvPr/>
          </p:nvSpPr>
          <p:spPr>
            <a:xfrm>
              <a:off x="600236" y="5895119"/>
              <a:ext cx="20882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>
                <a:defRPr sz="11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de-DE" dirty="0"/>
                <a:t>…</a:t>
              </a: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28D9D048-5ED3-C0D2-4A07-D54C18880346}"/>
                </a:ext>
              </a:extLst>
            </p:cNvPr>
            <p:cNvSpPr/>
            <p:nvPr/>
          </p:nvSpPr>
          <p:spPr>
            <a:xfrm>
              <a:off x="2794335" y="5837200"/>
              <a:ext cx="360031" cy="30777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0D849E9F-05D4-EE86-9DE2-39361E9F7B35}"/>
                </a:ext>
              </a:extLst>
            </p:cNvPr>
            <p:cNvSpPr txBox="1"/>
            <p:nvPr/>
          </p:nvSpPr>
          <p:spPr>
            <a:xfrm>
              <a:off x="3226374" y="5896133"/>
              <a:ext cx="20882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D5136E15-5AB4-A513-216E-A3FDDF49E7C3}"/>
                </a:ext>
              </a:extLst>
            </p:cNvPr>
            <p:cNvSpPr/>
            <p:nvPr/>
          </p:nvSpPr>
          <p:spPr>
            <a:xfrm>
              <a:off x="5364088" y="5837200"/>
              <a:ext cx="360031" cy="30777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BD7EB590-A91E-143B-6787-98BC748AF047}"/>
                </a:ext>
              </a:extLst>
            </p:cNvPr>
            <p:cNvSpPr/>
            <p:nvPr/>
          </p:nvSpPr>
          <p:spPr>
            <a:xfrm>
              <a:off x="195173" y="6352971"/>
              <a:ext cx="360031" cy="30777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074D12F3-9101-F346-AFF9-2AD5F4F5F331}"/>
                </a:ext>
              </a:extLst>
            </p:cNvPr>
            <p:cNvSpPr txBox="1"/>
            <p:nvPr/>
          </p:nvSpPr>
          <p:spPr>
            <a:xfrm>
              <a:off x="627212" y="6348015"/>
              <a:ext cx="20882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E5A63429-A56D-921F-B6A5-CE45CBE10887}"/>
                </a:ext>
              </a:extLst>
            </p:cNvPr>
            <p:cNvSpPr/>
            <p:nvPr/>
          </p:nvSpPr>
          <p:spPr>
            <a:xfrm>
              <a:off x="2794335" y="6352971"/>
              <a:ext cx="360031" cy="30777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D5CD0251-01C7-0DB6-F349-1C1018AB5D58}"/>
                </a:ext>
              </a:extLst>
            </p:cNvPr>
            <p:cNvSpPr txBox="1"/>
            <p:nvPr/>
          </p:nvSpPr>
          <p:spPr>
            <a:xfrm>
              <a:off x="3226374" y="6342771"/>
              <a:ext cx="20882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6C8D03FC-B59B-1672-661E-9D601D25ADAB}"/>
                </a:ext>
              </a:extLst>
            </p:cNvPr>
            <p:cNvSpPr/>
            <p:nvPr/>
          </p:nvSpPr>
          <p:spPr>
            <a:xfrm>
              <a:off x="5364088" y="6330751"/>
              <a:ext cx="360031" cy="30777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100B727F-58A4-698C-D684-12C5F23BA64A}"/>
              </a:ext>
            </a:extLst>
          </p:cNvPr>
          <p:cNvSpPr txBox="1"/>
          <p:nvPr/>
        </p:nvSpPr>
        <p:spPr>
          <a:xfrm>
            <a:off x="5794710" y="6342514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FFCE4F2-DC28-02B6-BA73-1E78F8ED4AB1}"/>
              </a:ext>
            </a:extLst>
          </p:cNvPr>
          <p:cNvSpPr txBox="1"/>
          <p:nvPr/>
        </p:nvSpPr>
        <p:spPr>
          <a:xfrm>
            <a:off x="0" y="6638528"/>
            <a:ext cx="4318859" cy="215444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© WEKA Media GmbH &amp; Co. KG</a:t>
            </a:r>
          </a:p>
        </p:txBody>
      </p:sp>
    </p:spTree>
    <p:extLst>
      <p:ext uri="{BB962C8B-B14F-4D97-AF65-F5344CB8AC3E}">
        <p14:creationId xmlns:p14="http://schemas.microsoft.com/office/powerpoint/2010/main" val="20245453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>
              <a:lumMod val="50000"/>
              <a:lumOff val="50000"/>
            </a:schemeClr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Bildschirmpräsentation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Jens Harmeier</dc:creator>
  <cp:lastModifiedBy>Le Claire, Christine</cp:lastModifiedBy>
  <cp:revision>13</cp:revision>
  <dcterms:created xsi:type="dcterms:W3CDTF">2017-09-27T13:31:25Z</dcterms:created>
  <dcterms:modified xsi:type="dcterms:W3CDTF">2023-07-18T13:50:16Z</dcterms:modified>
</cp:coreProperties>
</file>